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5580063" cy="7740650"/>
  <p:notesSz cx="6858000" cy="9144000"/>
  <p:defaultTextStyle>
    <a:defPPr>
      <a:defRPr lang="cs-CZ"/>
    </a:defPPr>
    <a:lvl1pPr marL="0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1pPr>
    <a:lvl2pPr marL="368992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2pPr>
    <a:lvl3pPr marL="737985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3pPr>
    <a:lvl4pPr marL="1106977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4pPr>
    <a:lvl5pPr marL="1475968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5pPr>
    <a:lvl6pPr marL="1844961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6pPr>
    <a:lvl7pPr marL="2213953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7pPr>
    <a:lvl8pPr marL="2582945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8pPr>
    <a:lvl9pPr marL="2951938" algn="l" defTabSz="737985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5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7DB8B-ACD2-4278-B756-054BE1F532C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0D31-0284-4EFA-A08A-1153DFD36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0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9A98-CEAF-4AC7-B26A-3BFF773FB98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316163" y="1143000"/>
            <a:ext cx="2225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65A02-FC51-4D8A-8547-D6244809CE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0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1pPr>
    <a:lvl2pPr marL="368992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2pPr>
    <a:lvl3pPr marL="737985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3pPr>
    <a:lvl4pPr marL="1106977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4pPr>
    <a:lvl5pPr marL="1475968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5pPr>
    <a:lvl6pPr marL="1844961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6pPr>
    <a:lvl7pPr marL="2213953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7pPr>
    <a:lvl8pPr marL="2582945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8pPr>
    <a:lvl9pPr marL="2951938" algn="l" defTabSz="737985" rtl="0" eaLnBrk="1" latinLnBrk="0" hangingPunct="1">
      <a:defRPr sz="9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73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94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56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44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77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44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45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2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26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9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35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15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61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506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45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55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92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466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143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7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31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186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314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294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608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35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472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343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9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43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16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35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992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77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08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65A02-FC51-4D8A-8547-D6244809CE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7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05" y="1266815"/>
            <a:ext cx="4743054" cy="2694893"/>
          </a:xfrm>
        </p:spPr>
        <p:txBody>
          <a:bodyPr anchor="b"/>
          <a:lstStyle>
            <a:lvl1pPr algn="ctr">
              <a:defRPr sz="366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508" y="4065633"/>
            <a:ext cx="4185047" cy="1868865"/>
          </a:xfrm>
        </p:spPr>
        <p:txBody>
          <a:bodyPr/>
          <a:lstStyle>
            <a:lvl1pPr marL="0" indent="0" algn="ctr">
              <a:buNone/>
              <a:defRPr sz="1464"/>
            </a:lvl1pPr>
            <a:lvl2pPr marL="278983" indent="0" algn="ctr">
              <a:buNone/>
              <a:defRPr sz="1220"/>
            </a:lvl2pPr>
            <a:lvl3pPr marL="557967" indent="0" algn="ctr">
              <a:buNone/>
              <a:defRPr sz="1098"/>
            </a:lvl3pPr>
            <a:lvl4pPr marL="836950" indent="0" algn="ctr">
              <a:buNone/>
              <a:defRPr sz="976"/>
            </a:lvl4pPr>
            <a:lvl5pPr marL="1115934" indent="0" algn="ctr">
              <a:buNone/>
              <a:defRPr sz="976"/>
            </a:lvl5pPr>
            <a:lvl6pPr marL="1394917" indent="0" algn="ctr">
              <a:buNone/>
              <a:defRPr sz="976"/>
            </a:lvl6pPr>
            <a:lvl7pPr marL="1673901" indent="0" algn="ctr">
              <a:buNone/>
              <a:defRPr sz="976"/>
            </a:lvl7pPr>
            <a:lvl8pPr marL="1952884" indent="0" algn="ctr">
              <a:buNone/>
              <a:defRPr sz="976"/>
            </a:lvl8pPr>
            <a:lvl9pPr marL="2231868" indent="0" algn="ctr">
              <a:buNone/>
              <a:defRPr sz="9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6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3233" y="412118"/>
            <a:ext cx="1203201" cy="655984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630" y="412118"/>
            <a:ext cx="3539852" cy="655984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5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24" y="1929789"/>
            <a:ext cx="4812804" cy="3219895"/>
          </a:xfrm>
        </p:spPr>
        <p:txBody>
          <a:bodyPr anchor="b"/>
          <a:lstStyle>
            <a:lvl1pPr>
              <a:defRPr sz="366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24" y="5180145"/>
            <a:ext cx="4812804" cy="1693267"/>
          </a:xfrm>
        </p:spPr>
        <p:txBody>
          <a:bodyPr/>
          <a:lstStyle>
            <a:lvl1pPr marL="0" indent="0">
              <a:buNone/>
              <a:defRPr sz="1464">
                <a:solidFill>
                  <a:schemeClr val="tx1"/>
                </a:solidFill>
              </a:defRPr>
            </a:lvl1pPr>
            <a:lvl2pPr marL="278983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557967" indent="0">
              <a:buNone/>
              <a:defRPr sz="1098">
                <a:solidFill>
                  <a:schemeClr val="tx1">
                    <a:tint val="75000"/>
                  </a:schemeClr>
                </a:solidFill>
              </a:defRPr>
            </a:lvl3pPr>
            <a:lvl4pPr marL="836950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4pPr>
            <a:lvl5pPr marL="1115934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5pPr>
            <a:lvl6pPr marL="1394917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6pPr>
            <a:lvl7pPr marL="1673901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7pPr>
            <a:lvl8pPr marL="1952884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8pPr>
            <a:lvl9pPr marL="2231868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1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629" y="2060590"/>
            <a:ext cx="2371527" cy="491137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4907" y="2060590"/>
            <a:ext cx="2371527" cy="491137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2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412120"/>
            <a:ext cx="4812804" cy="14961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57" y="1897535"/>
            <a:ext cx="2360628" cy="929953"/>
          </a:xfrm>
        </p:spPr>
        <p:txBody>
          <a:bodyPr anchor="b"/>
          <a:lstStyle>
            <a:lvl1pPr marL="0" indent="0">
              <a:buNone/>
              <a:defRPr sz="1464" b="1"/>
            </a:lvl1pPr>
            <a:lvl2pPr marL="278983" indent="0">
              <a:buNone/>
              <a:defRPr sz="1220" b="1"/>
            </a:lvl2pPr>
            <a:lvl3pPr marL="557967" indent="0">
              <a:buNone/>
              <a:defRPr sz="1098" b="1"/>
            </a:lvl3pPr>
            <a:lvl4pPr marL="836950" indent="0">
              <a:buNone/>
              <a:defRPr sz="976" b="1"/>
            </a:lvl4pPr>
            <a:lvl5pPr marL="1115934" indent="0">
              <a:buNone/>
              <a:defRPr sz="976" b="1"/>
            </a:lvl5pPr>
            <a:lvl6pPr marL="1394917" indent="0">
              <a:buNone/>
              <a:defRPr sz="976" b="1"/>
            </a:lvl6pPr>
            <a:lvl7pPr marL="1673901" indent="0">
              <a:buNone/>
              <a:defRPr sz="976" b="1"/>
            </a:lvl7pPr>
            <a:lvl8pPr marL="1952884" indent="0">
              <a:buNone/>
              <a:defRPr sz="976" b="1"/>
            </a:lvl8pPr>
            <a:lvl9pPr marL="2231868" indent="0">
              <a:buNone/>
              <a:defRPr sz="9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57" y="2827487"/>
            <a:ext cx="2360628" cy="41588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4907" y="1897535"/>
            <a:ext cx="2372254" cy="929953"/>
          </a:xfrm>
        </p:spPr>
        <p:txBody>
          <a:bodyPr anchor="b"/>
          <a:lstStyle>
            <a:lvl1pPr marL="0" indent="0">
              <a:buNone/>
              <a:defRPr sz="1464" b="1"/>
            </a:lvl1pPr>
            <a:lvl2pPr marL="278983" indent="0">
              <a:buNone/>
              <a:defRPr sz="1220" b="1"/>
            </a:lvl2pPr>
            <a:lvl3pPr marL="557967" indent="0">
              <a:buNone/>
              <a:defRPr sz="1098" b="1"/>
            </a:lvl3pPr>
            <a:lvl4pPr marL="836950" indent="0">
              <a:buNone/>
              <a:defRPr sz="976" b="1"/>
            </a:lvl4pPr>
            <a:lvl5pPr marL="1115934" indent="0">
              <a:buNone/>
              <a:defRPr sz="976" b="1"/>
            </a:lvl5pPr>
            <a:lvl6pPr marL="1394917" indent="0">
              <a:buNone/>
              <a:defRPr sz="976" b="1"/>
            </a:lvl6pPr>
            <a:lvl7pPr marL="1673901" indent="0">
              <a:buNone/>
              <a:defRPr sz="976" b="1"/>
            </a:lvl7pPr>
            <a:lvl8pPr marL="1952884" indent="0">
              <a:buNone/>
              <a:defRPr sz="976" b="1"/>
            </a:lvl8pPr>
            <a:lvl9pPr marL="2231868" indent="0">
              <a:buNone/>
              <a:defRPr sz="9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24907" y="2827487"/>
            <a:ext cx="2372254" cy="41588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1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4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516043"/>
            <a:ext cx="1799716" cy="1806152"/>
          </a:xfrm>
        </p:spPr>
        <p:txBody>
          <a:bodyPr anchor="b"/>
          <a:lstStyle>
            <a:lvl1pPr>
              <a:defRPr sz="195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54" y="1114512"/>
            <a:ext cx="2824907" cy="5500879"/>
          </a:xfrm>
        </p:spPr>
        <p:txBody>
          <a:bodyPr/>
          <a:lstStyle>
            <a:lvl1pPr>
              <a:defRPr sz="1953"/>
            </a:lvl1pPr>
            <a:lvl2pPr>
              <a:defRPr sz="1709"/>
            </a:lvl2pPr>
            <a:lvl3pPr>
              <a:defRPr sz="1464"/>
            </a:lvl3pPr>
            <a:lvl4pPr>
              <a:defRPr sz="1220"/>
            </a:lvl4pPr>
            <a:lvl5pPr>
              <a:defRPr sz="1220"/>
            </a:lvl5pPr>
            <a:lvl6pPr>
              <a:defRPr sz="1220"/>
            </a:lvl6pPr>
            <a:lvl7pPr>
              <a:defRPr sz="1220"/>
            </a:lvl7pPr>
            <a:lvl8pPr>
              <a:defRPr sz="1220"/>
            </a:lvl8pPr>
            <a:lvl9pPr>
              <a:defRPr sz="122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56" y="2322195"/>
            <a:ext cx="1799716" cy="4302153"/>
          </a:xfrm>
        </p:spPr>
        <p:txBody>
          <a:bodyPr/>
          <a:lstStyle>
            <a:lvl1pPr marL="0" indent="0">
              <a:buNone/>
              <a:defRPr sz="976"/>
            </a:lvl1pPr>
            <a:lvl2pPr marL="278983" indent="0">
              <a:buNone/>
              <a:defRPr sz="854"/>
            </a:lvl2pPr>
            <a:lvl3pPr marL="557967" indent="0">
              <a:buNone/>
              <a:defRPr sz="732"/>
            </a:lvl3pPr>
            <a:lvl4pPr marL="836950" indent="0">
              <a:buNone/>
              <a:defRPr sz="610"/>
            </a:lvl4pPr>
            <a:lvl5pPr marL="1115934" indent="0">
              <a:buNone/>
              <a:defRPr sz="610"/>
            </a:lvl5pPr>
            <a:lvl6pPr marL="1394917" indent="0">
              <a:buNone/>
              <a:defRPr sz="610"/>
            </a:lvl6pPr>
            <a:lvl7pPr marL="1673901" indent="0">
              <a:buNone/>
              <a:defRPr sz="610"/>
            </a:lvl7pPr>
            <a:lvl8pPr marL="1952884" indent="0">
              <a:buNone/>
              <a:defRPr sz="610"/>
            </a:lvl8pPr>
            <a:lvl9pPr marL="2231868" indent="0">
              <a:buNone/>
              <a:defRPr sz="61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2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516043"/>
            <a:ext cx="1799716" cy="1806152"/>
          </a:xfrm>
        </p:spPr>
        <p:txBody>
          <a:bodyPr anchor="b"/>
          <a:lstStyle>
            <a:lvl1pPr>
              <a:defRPr sz="195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2254" y="1114512"/>
            <a:ext cx="2824907" cy="5500879"/>
          </a:xfrm>
        </p:spPr>
        <p:txBody>
          <a:bodyPr anchor="t"/>
          <a:lstStyle>
            <a:lvl1pPr marL="0" indent="0">
              <a:buNone/>
              <a:defRPr sz="1953"/>
            </a:lvl1pPr>
            <a:lvl2pPr marL="278983" indent="0">
              <a:buNone/>
              <a:defRPr sz="1709"/>
            </a:lvl2pPr>
            <a:lvl3pPr marL="557967" indent="0">
              <a:buNone/>
              <a:defRPr sz="1464"/>
            </a:lvl3pPr>
            <a:lvl4pPr marL="836950" indent="0">
              <a:buNone/>
              <a:defRPr sz="1220"/>
            </a:lvl4pPr>
            <a:lvl5pPr marL="1115934" indent="0">
              <a:buNone/>
              <a:defRPr sz="1220"/>
            </a:lvl5pPr>
            <a:lvl6pPr marL="1394917" indent="0">
              <a:buNone/>
              <a:defRPr sz="1220"/>
            </a:lvl6pPr>
            <a:lvl7pPr marL="1673901" indent="0">
              <a:buNone/>
              <a:defRPr sz="1220"/>
            </a:lvl7pPr>
            <a:lvl8pPr marL="1952884" indent="0">
              <a:buNone/>
              <a:defRPr sz="1220"/>
            </a:lvl8pPr>
            <a:lvl9pPr marL="2231868" indent="0">
              <a:buNone/>
              <a:defRPr sz="122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56" y="2322195"/>
            <a:ext cx="1799716" cy="4302153"/>
          </a:xfrm>
        </p:spPr>
        <p:txBody>
          <a:bodyPr/>
          <a:lstStyle>
            <a:lvl1pPr marL="0" indent="0">
              <a:buNone/>
              <a:defRPr sz="976"/>
            </a:lvl1pPr>
            <a:lvl2pPr marL="278983" indent="0">
              <a:buNone/>
              <a:defRPr sz="854"/>
            </a:lvl2pPr>
            <a:lvl3pPr marL="557967" indent="0">
              <a:buNone/>
              <a:defRPr sz="732"/>
            </a:lvl3pPr>
            <a:lvl4pPr marL="836950" indent="0">
              <a:buNone/>
              <a:defRPr sz="610"/>
            </a:lvl4pPr>
            <a:lvl5pPr marL="1115934" indent="0">
              <a:buNone/>
              <a:defRPr sz="610"/>
            </a:lvl5pPr>
            <a:lvl6pPr marL="1394917" indent="0">
              <a:buNone/>
              <a:defRPr sz="610"/>
            </a:lvl6pPr>
            <a:lvl7pPr marL="1673901" indent="0">
              <a:buNone/>
              <a:defRPr sz="610"/>
            </a:lvl7pPr>
            <a:lvl8pPr marL="1952884" indent="0">
              <a:buNone/>
              <a:defRPr sz="610"/>
            </a:lvl8pPr>
            <a:lvl9pPr marL="2231868" indent="0">
              <a:buNone/>
              <a:defRPr sz="61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9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630" y="412120"/>
            <a:ext cx="4812804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630" y="2060590"/>
            <a:ext cx="4812804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629" y="7174437"/>
            <a:ext cx="1255514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3B30-0DCE-4C7F-96E1-84D830163CF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396" y="7174437"/>
            <a:ext cx="188327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0920" y="7174437"/>
            <a:ext cx="1255514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8207-2F22-4802-BAF8-D42B7F7DD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3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57967" rtl="0" eaLnBrk="1" latinLnBrk="0" hangingPunct="1">
        <a:lnSpc>
          <a:spcPct val="90000"/>
        </a:lnSpc>
        <a:spcBef>
          <a:spcPct val="0"/>
        </a:spcBef>
        <a:buNone/>
        <a:defRPr sz="26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492" indent="-139492" algn="l" defTabSz="557967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18475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2pPr>
      <a:lvl3pPr marL="69745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76442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255425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53440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813392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2092376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37135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1pPr>
      <a:lvl2pPr marL="278983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2pPr>
      <a:lvl3pPr marL="557967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3pPr>
      <a:lvl4pPr marL="836950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115934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394917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673901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1952884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231868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694"/>
            <a:ext cx="5580063" cy="8034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8221" y="-89694"/>
            <a:ext cx="698575" cy="77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559" tIns="46780" rIns="93559" bIns="46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487"/>
          </a:p>
        </p:txBody>
      </p:sp>
    </p:spTree>
    <p:extLst>
      <p:ext uri="{BB962C8B-B14F-4D97-AF65-F5344CB8AC3E}">
        <p14:creationId xmlns:p14="http://schemas.microsoft.com/office/powerpoint/2010/main" val="108297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9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9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9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0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80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2785" cy="773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1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9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9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0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5580063" cy="7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4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9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0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9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1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9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5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54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339"/>
            <a:ext cx="5580063" cy="7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8207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5580062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5466080"/>
            <a:ext cx="5580062" cy="3759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019040" y="5842000"/>
            <a:ext cx="416560" cy="204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2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379"/>
            <a:ext cx="5580063" cy="79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80063" cy="78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3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063" cy="78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3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39</Words>
  <Application>Microsoft Office PowerPoint</Application>
  <PresentationFormat>Vlastní</PresentationFormat>
  <Paragraphs>39</Paragraphs>
  <Slides>40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Dell</cp:lastModifiedBy>
  <cp:revision>4</cp:revision>
  <cp:lastPrinted>2016-10-19T10:38:35Z</cp:lastPrinted>
  <dcterms:created xsi:type="dcterms:W3CDTF">2016-10-19T09:27:09Z</dcterms:created>
  <dcterms:modified xsi:type="dcterms:W3CDTF">2016-10-19T10:49:05Z</dcterms:modified>
</cp:coreProperties>
</file>